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0" r:id="rId1"/>
  </p:sldMasterIdLst>
  <p:notesMasterIdLst>
    <p:notesMasterId r:id="rId9"/>
  </p:notesMasterIdLst>
  <p:sldIdLst>
    <p:sldId id="256" r:id="rId2"/>
    <p:sldId id="276" r:id="rId3"/>
    <p:sldId id="278" r:id="rId4"/>
    <p:sldId id="277" r:id="rId5"/>
    <p:sldId id="274" r:id="rId6"/>
    <p:sldId id="275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1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20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34E9AC-12C1-3D46-BE5B-A51345B339DF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A68E4-C34E-F840-B653-5DFEC90A0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74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A68E4-C34E-F840-B653-5DFEC90A0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23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A68E4-C34E-F840-B653-5DFEC90A01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00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A68E4-C34E-F840-B653-5DFEC90A0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A68E4-C34E-F840-B653-5DFEC90A0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15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A68E4-C34E-F840-B653-5DFEC90A01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31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6BD7F-D008-DB4F-9DDB-C3215BA4EF70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55779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572E6-5617-AC46-BF14-D56E51C4371D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366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EAA0-0532-7945-A95B-563A4842518B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429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D156F-A61E-C746-B3B6-DBA5B5E089ED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24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5DC5-5E10-AF46-9DDC-7C7E31F76CD0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900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A581B-8D7E-1B47-A66E-1D59496BF773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282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F26F-C614-5C4D-B0E4-9E7BE89E1910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338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3BF1-40BF-CC40-B2A9-B5A6C6DCF105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70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CCFEE-C167-0E43-A3B3-AA5A0AE3CA41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5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B0DF-63E3-4D47-8267-ACD77E28A2A2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26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D2FF-CEC4-0B4C-BB49-60CA0827AD11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01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0122E-7D42-3142-90A0-649FFCDCC79C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339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CAEC-FB04-E14B-B74A-26EF86DE26FF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789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FA6F9-EDF6-A045-9CA7-87B221CD21CD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239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8110E-4D4D-A14D-A2C2-810B6078AFD6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3132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2822-E108-A548-9FE2-56D3119F8B79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4646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85F7-E705-754F-9DB0-F7DA22765CAD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20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C9E0475-5844-9145-A0A0-8CF27E104FD6}" type="datetime1">
              <a:rPr lang="en-US" smtClean="0"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072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  <p:sldLayoutId id="2147483843" r:id="rId13"/>
    <p:sldLayoutId id="2147483844" r:id="rId14"/>
    <p:sldLayoutId id="2147483845" r:id="rId15"/>
    <p:sldLayoutId id="2147483846" r:id="rId16"/>
    <p:sldLayoutId id="214748384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gic.stanford.edu/reports/LG-2012-01.pdf" TargetMode="External"/><Relationship Id="rId4" Type="http://schemas.openxmlformats.org/officeDocument/2006/relationships/hyperlink" Target="https://pages.iai.uni-bonn.de/manthey_rainer/IIS_1718/manualDES4.1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971750-834B-46E9-B6B0-9A2AFCD3B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9113" y="1704254"/>
            <a:ext cx="10747513" cy="174010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Analytics-R’-Us</a:t>
            </a:r>
            <a:b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Schema Integration and Justification Team</a:t>
            </a:r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Demand Prediction Analysis </a:t>
            </a:r>
            <a:b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DSE 203 Presentation </a:t>
            </a:r>
            <a:r>
              <a:rPr 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#4</a:t>
            </a:r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11/17/2017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6CC438E-4055-43B8-9BC1-01EEF289E6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4" y="3897351"/>
            <a:ext cx="8791575" cy="240647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Team: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Josh Wilson</a:t>
            </a:r>
          </a:p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Amisha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Bhanage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Kroel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 Huynh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902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42454"/>
            <a:ext cx="10018713" cy="17525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Agenda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269799-D107-4722-98F6-3A59749DD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81654"/>
            <a:ext cx="10018713" cy="4435367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Schema update and views</a:t>
            </a:r>
          </a:p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Handling of non-SQL cases</a:t>
            </a:r>
          </a:p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Query unfolding status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19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232" y="1336481"/>
            <a:ext cx="8116039" cy="53109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42454"/>
            <a:ext cx="10018713" cy="17525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Schema Update and Views – Previous ERD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399167" y="2118512"/>
            <a:ext cx="1720160" cy="411027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953061" y="5214796"/>
            <a:ext cx="3232088" cy="118823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522206" y="2109459"/>
            <a:ext cx="1960075" cy="479833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531258" y="5659529"/>
            <a:ext cx="1842381" cy="505879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529755" y="6421136"/>
            <a:ext cx="1842381" cy="177323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9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42454"/>
            <a:ext cx="10018713" cy="17525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Schema Update and Views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269799-D107-4722-98F6-3A59749DD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81654"/>
            <a:ext cx="10018713" cy="4435367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Changes to existing mediated tables</a:t>
            </a:r>
          </a:p>
          <a:p>
            <a:pPr lvl="1"/>
            <a:r>
              <a:rPr lang="en-US" sz="2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reviewsAggregate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– Add </a:t>
            </a:r>
            <a:r>
              <a:rPr lang="en-US" sz="2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nodeID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month, year, season, average sentiment polarity score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Potential 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additions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Views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various types of aggregations 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yearly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quarterly, previous period(s)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View listing </a:t>
            </a:r>
            <a:r>
              <a:rPr lang="en-US" sz="2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TopN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categories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Proposed r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emovals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Eliminate calendar</a:t>
            </a:r>
          </a:p>
          <a:p>
            <a:pPr lvl="2">
              <a:buFont typeface="Courier New" charset="0"/>
              <a:buChar char="o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nclude month, year, season,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holidayseason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info in sales table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Eliminate </a:t>
            </a:r>
            <a:r>
              <a:rPr lang="en-US" sz="2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tf-idf</a:t>
            </a:r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info</a:t>
            </a:r>
          </a:p>
          <a:p>
            <a:pPr lvl="2">
              <a:buFont typeface="Courier New" charset="0"/>
              <a:buChar char="o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ML team only needs sentiment analysis from review text</a:t>
            </a:r>
          </a:p>
        </p:txBody>
      </p:sp>
    </p:spTree>
    <p:extLst>
      <p:ext uri="{BB962C8B-B14F-4D97-AF65-F5344CB8AC3E}">
        <p14:creationId xmlns:p14="http://schemas.microsoft.com/office/powerpoint/2010/main" val="1053362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4941987" y="4122665"/>
            <a:ext cx="4427092" cy="2445499"/>
          </a:xfrm>
          <a:prstGeom prst="round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053780" y="4369269"/>
            <a:ext cx="3426372" cy="2073218"/>
          </a:xfrm>
          <a:prstGeom prst="round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42454"/>
            <a:ext cx="10018713" cy="17525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Handling Non-SQL Cases</a:t>
            </a:r>
            <a:b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269799-D107-4722-98F6-3A59749DD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81654"/>
            <a:ext cx="10018713" cy="4435367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Present 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view of non-SQL data that can be queried with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datalog</a:t>
            </a:r>
            <a:endParaRPr lang="en-US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Mapping of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datalog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query to source data will occur in query engine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needed to perform mapping will be provided to query team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Example:  Nested category data from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AsterixDB</a:t>
            </a:r>
            <a:endParaRPr lang="en-US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600" dirty="0"/>
          </a:p>
          <a:p>
            <a:endParaRPr lang="en-US" sz="2600" dirty="0" smtClean="0"/>
          </a:p>
          <a:p>
            <a:endParaRPr lang="en-US" sz="2600" dirty="0"/>
          </a:p>
          <a:p>
            <a:endParaRPr lang="en-US" sz="2200" dirty="0" smtClean="0"/>
          </a:p>
          <a:p>
            <a:pPr lvl="1"/>
            <a:endParaRPr lang="en-US" sz="2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922" y="5135649"/>
            <a:ext cx="1364618" cy="1146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135" y="4557011"/>
            <a:ext cx="3244193" cy="4055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4000" y="4966108"/>
            <a:ext cx="4164937" cy="14083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9310" y="4265955"/>
            <a:ext cx="3345921" cy="44222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792166" y="4424696"/>
            <a:ext cx="1061546" cy="133902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255561" y="5207716"/>
            <a:ext cx="3857298" cy="1023750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107109" y="4836759"/>
            <a:ext cx="746085" cy="433291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Curved Connector 21"/>
          <p:cNvCxnSpPr/>
          <p:nvPr/>
        </p:nvCxnSpPr>
        <p:spPr>
          <a:xfrm>
            <a:off x="6853712" y="4502326"/>
            <a:ext cx="1371600" cy="871533"/>
          </a:xfrm>
          <a:prstGeom prst="curvedConnector3">
            <a:avLst>
              <a:gd name="adj1" fmla="val 100303"/>
            </a:avLst>
          </a:prstGeom>
          <a:ln w="38100">
            <a:solidFill>
              <a:schemeClr val="accent1">
                <a:alpha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ight Arrow 34"/>
          <p:cNvSpPr/>
          <p:nvPr/>
        </p:nvSpPr>
        <p:spPr>
          <a:xfrm>
            <a:off x="9018321" y="4831867"/>
            <a:ext cx="746085" cy="433291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137135" y="3796235"/>
            <a:ext cx="2430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Datalog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query against 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mediated schema: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020160" y="3829107"/>
            <a:ext cx="3799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SQL++ query against flattened data: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764406" y="4421257"/>
            <a:ext cx="879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Result: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0914" y="4793260"/>
            <a:ext cx="2247363" cy="52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7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42454"/>
            <a:ext cx="10018713" cy="17525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Query Unfolding Status</a:t>
            </a:r>
            <a:b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269799-D107-4722-98F6-3A59749DD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81654"/>
            <a:ext cx="10018713" cy="4435367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Have written functions to decompose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datalog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query text into head, body, conditions,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group_by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order_by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and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topn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clauses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Working on generic process to unfold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datalog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query against mediated schema into equivalent query on data sources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Uses dictionaries to store information on attribute position, source, matching source attribute, source attribute position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Remaps mediated schema body relations and attributes to source relations and attributes</a:t>
            </a:r>
            <a:endParaRPr lang="en-US" sz="2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Adhering to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datalog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standards per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http://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logic.stanford.edu/reports/LG-2012-01.pdf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pages.iai.uni-bonn.de/manthey_rainer/IIS_1718/manualDES4.1.pdf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2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E9C384-E568-48F4-9B04-D4525643C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 &amp; A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269799-D107-4722-98F6-3A59749DD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4250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1553</TotalTime>
  <Words>254</Words>
  <Application>Microsoft Macintosh PowerPoint</Application>
  <PresentationFormat>Widescreen</PresentationFormat>
  <Paragraphs>49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Corbel</vt:lpstr>
      <vt:lpstr>Courier New</vt:lpstr>
      <vt:lpstr>Arial</vt:lpstr>
      <vt:lpstr>Parallax</vt:lpstr>
      <vt:lpstr>    Analytics-R’-Us Schema Integration and Justification Team Demand Prediction Analysis  DSE 203 Presentation #4 11/17/2017</vt:lpstr>
      <vt:lpstr>Agenda</vt:lpstr>
      <vt:lpstr>Schema Update and Views – Previous ERD</vt:lpstr>
      <vt:lpstr>Schema Update and Views</vt:lpstr>
      <vt:lpstr>Handling Non-SQL Cases </vt:lpstr>
      <vt:lpstr>Query Unfolding Status </vt:lpstr>
      <vt:lpstr>Q &amp; A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Integration and Justification -  Demand Prediction</dc:title>
  <dc:creator>Bhanage, Amisha</dc:creator>
  <cp:lastModifiedBy>gte743p@gmail.com</cp:lastModifiedBy>
  <cp:revision>96</cp:revision>
  <dcterms:created xsi:type="dcterms:W3CDTF">2017-10-08T16:45:10Z</dcterms:created>
  <dcterms:modified xsi:type="dcterms:W3CDTF">2017-11-17T05:49:50Z</dcterms:modified>
</cp:coreProperties>
</file>

<file path=docProps/thumbnail.jpeg>
</file>